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292" r:id="rId3"/>
    <p:sldId id="263" r:id="rId4"/>
    <p:sldId id="270" r:id="rId5"/>
    <p:sldId id="293" r:id="rId6"/>
    <p:sldId id="294" r:id="rId7"/>
    <p:sldId id="271" r:id="rId8"/>
    <p:sldId id="272" r:id="rId9"/>
    <p:sldId id="273" r:id="rId10"/>
    <p:sldId id="274" r:id="rId11"/>
    <p:sldId id="275" r:id="rId12"/>
    <p:sldId id="295" r:id="rId13"/>
    <p:sldId id="276" r:id="rId14"/>
    <p:sldId id="296" r:id="rId15"/>
    <p:sldId id="277" r:id="rId16"/>
    <p:sldId id="278" r:id="rId17"/>
    <p:sldId id="261" r:id="rId18"/>
    <p:sldId id="257" r:id="rId19"/>
    <p:sldId id="258" r:id="rId20"/>
    <p:sldId id="262" r:id="rId21"/>
    <p:sldId id="281" r:id="rId22"/>
    <p:sldId id="264" r:id="rId23"/>
    <p:sldId id="279" r:id="rId24"/>
    <p:sldId id="280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66" r:id="rId36"/>
    <p:sldId id="265" r:id="rId37"/>
    <p:sldId id="267" r:id="rId38"/>
  </p:sldIdLst>
  <p:sldSz cx="12192000" cy="6858000"/>
  <p:notesSz cx="6858000" cy="9144000"/>
  <p:defaultTextStyle>
    <a:defPPr rtl="0">
      <a:defRPr lang="th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6C97"/>
    <a:srgbClr val="F27729"/>
    <a:srgbClr val="F67A3C"/>
    <a:srgbClr val="5DC1D0"/>
    <a:srgbClr val="FDC0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35" autoAdjust="0"/>
    <p:restoredTop sz="94706" autoAdjust="0"/>
  </p:normalViewPr>
  <p:slideViewPr>
    <p:cSldViewPr>
      <p:cViewPr varScale="1">
        <p:scale>
          <a:sx n="72" d="100"/>
          <a:sy n="72" d="100"/>
        </p:scale>
        <p:origin x="63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0FDEA18-16AA-447C-9E2F-DDF36E3B4F65}" type="datetime1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18/04/60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B3C20D7-F8F1-4196-9585-26F31AFC85C9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‹#›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681621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FC97E699-B71C-4050-9DF8-891366EC4608}" type="datetime1">
              <a:rPr lang="th-TH" smtClean="0"/>
              <a:t>18/04/60</a:t>
            </a:fld>
            <a:endParaRPr lang="th-TH" dirty="0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h-TH" dirty="0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8DAEC444-603B-4F09-9A06-5917518DD901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8742551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noProof="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1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39154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10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85256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11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05389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12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780019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13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64764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14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822165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15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838382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16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872367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17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690819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18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403701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19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58447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2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000005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20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94005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21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371383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22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934952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23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779030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24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524664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25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661203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26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782484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27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923007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28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904282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29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2074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3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135953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30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646896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31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137446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32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111611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33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691656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34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292420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35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372988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36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892849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37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33114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4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6948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5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63009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6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5745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7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90308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8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71299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9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11892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สไลด์ชื่อเรื่อ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สี่เหลี่ยมผืนผ้า"/>
          <p:cNvSpPr/>
          <p:nvPr/>
        </p:nvSpPr>
        <p:spPr bwMode="invGray">
          <a:xfrm>
            <a:off x="0" y="3936697"/>
            <a:ext cx="12192000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838201" y="4114800"/>
            <a:ext cx="10515598" cy="1158446"/>
          </a:xfrm>
        </p:spPr>
        <p:txBody>
          <a:bodyPr rtlCol="0" anchor="b">
            <a:normAutofit/>
          </a:bodyPr>
          <a:lstStyle>
            <a:lvl1pPr algn="l">
              <a:defRPr sz="5200">
                <a:solidFill>
                  <a:schemeClr val="tx1"/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838201" y="5338170"/>
            <a:ext cx="10515598" cy="474836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h-TH"/>
              <a:t>คลิกเพื่อแก้ไขสไตล์ชื่อเรื่องรองต้นแบบ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30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th-TH"/>
              <a:t>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th-TH" dirty="0"/>
          </a:p>
        </p:txBody>
      </p:sp>
      <p:sp>
        <p:nvSpPr>
          <p:cNvPr id="5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6A7229-3629-4E20-BD7D-B39BD98E88A2}" type="datetime1">
              <a:rPr lang="th-TH" smtClean="0"/>
              <a:t>18/04/60</a:t>
            </a:fld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8755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ชื่อเรื่องแนวตั้งและข้อควา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9741693" y="365125"/>
            <a:ext cx="1600200" cy="5811838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534400" cy="5811838"/>
          </a:xfrm>
        </p:spPr>
        <p:txBody>
          <a:bodyPr vert="eaVert" rtlCol="0"/>
          <a:lstStyle/>
          <a:p>
            <a:pPr lvl="0" rtl="0"/>
            <a:r>
              <a:rPr lang="th-TH"/>
              <a:t>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th-TH" dirty="0"/>
          </a:p>
        </p:txBody>
      </p:sp>
      <p:sp>
        <p:nvSpPr>
          <p:cNvPr id="5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AD038F-DE51-4D9C-BDD6-A18DC224B4EC}" type="datetime1">
              <a:rPr lang="th-TH" smtClean="0"/>
              <a:t>18/04/60</a:t>
            </a:fld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77025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th-TH"/>
              <a:t>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th-TH" dirty="0"/>
          </a:p>
        </p:txBody>
      </p:sp>
      <p:sp>
        <p:nvSpPr>
          <p:cNvPr id="5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D07311E-6043-40A9-B64A-1FF686450D51}" type="datetime1">
              <a:rPr lang="th-TH" smtClean="0"/>
              <a:t>18/04/60</a:t>
            </a:fld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1557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ส่วนหัว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สี่เหลี่ยมผืนผ้า 6"/>
          <p:cNvSpPr/>
          <p:nvPr/>
        </p:nvSpPr>
        <p:spPr bwMode="ltGray">
          <a:xfrm>
            <a:off x="0" y="3276600"/>
            <a:ext cx="12192000" cy="2763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h-TH" dirty="0"/>
          </a:p>
        </p:txBody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9601200" cy="1838519"/>
          </a:xfrm>
        </p:spPr>
        <p:txBody>
          <a:bodyPr rtlCol="0" anchor="b">
            <a:normAutofit/>
          </a:bodyPr>
          <a:lstStyle>
            <a:lvl1pPr>
              <a:defRPr sz="5200">
                <a:solidFill>
                  <a:schemeClr val="bg1"/>
                </a:solidFill>
              </a:defRPr>
            </a:lvl1pPr>
          </a:lstStyle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41248" y="5340096"/>
            <a:ext cx="9601200" cy="475488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th-TH"/>
              <a:t>แก้ไขสไตล์ของข้อความต้นแบบ</a:t>
            </a:r>
          </a:p>
        </p:txBody>
      </p:sp>
    </p:spTree>
    <p:extLst>
      <p:ext uri="{BB962C8B-B14F-4D97-AF65-F5344CB8AC3E}">
        <p14:creationId xmlns:p14="http://schemas.microsoft.com/office/powerpoint/2010/main" val="191735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ส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 rtlCol="0"/>
          <a:lstStyle/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292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th-TH"/>
              <a:t>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th-TH" dirty="0"/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50292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th-TH"/>
              <a:t>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th-TH" dirty="0"/>
          </a:p>
        </p:txBody>
      </p:sp>
      <p:sp>
        <p:nvSpPr>
          <p:cNvPr id="6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5" name="ตัวแทนวันที่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9495D4-C09E-49C1-8E64-5C423A47EDB3}" type="datetime1">
              <a:rPr lang="th-TH" smtClean="0"/>
              <a:t>18/04/60</a:t>
            </a:fld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6317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0292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839788" y="2514600"/>
            <a:ext cx="5029200" cy="36750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th-TH"/>
              <a:t>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th-TH" dirty="0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326188" y="1828800"/>
            <a:ext cx="50292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326188" y="2514600"/>
            <a:ext cx="5029200" cy="36750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th-TH"/>
              <a:t>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th-TH" dirty="0"/>
          </a:p>
        </p:txBody>
      </p:sp>
      <p:sp>
        <p:nvSpPr>
          <p:cNvPr id="8" name="ตัวแทนท้ายกระดาษ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7" name="ตัวแทนวันที่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032B32-822D-4177-92B2-86592F71E180}" type="datetime1">
              <a:rPr lang="th-TH" smtClean="0"/>
              <a:t>18/04/60</a:t>
            </a:fld>
            <a:endParaRPr lang="th-TH" dirty="0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44799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ชื่อเรื่องเท่านั้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4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3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91B788-0F84-44E5-A8F7-9A19240A866E}" type="datetime1">
              <a:rPr lang="th-TH" smtClean="0"/>
              <a:t>18/04/60</a:t>
            </a:fld>
            <a:endParaRPr lang="th-TH" dirty="0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5634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1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2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B9D978-DC18-455F-8EC6-566B15C944A8}" type="datetime1">
              <a:rPr lang="th-TH" smtClean="0"/>
              <a:t>18/04/60</a:t>
            </a:fld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66730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ที่มี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924800" y="1524000"/>
            <a:ext cx="3429000" cy="1905000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685800"/>
            <a:ext cx="6400800" cy="52578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th-TH"/>
              <a:t>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th-TH" dirty="0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9000" cy="1828800"/>
          </a:xfrm>
        </p:spPr>
        <p:txBody>
          <a:bodyPr rtlCol="0"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6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5" name="ตัวแทนวันที่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3BC1FA-EA51-4CEC-8C4C-3FFA7F5C0B13}" type="datetime1">
              <a:rPr lang="th-TH" smtClean="0"/>
              <a:t>18/04/60</a:t>
            </a:fld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97896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ที่มี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924800" y="1527048"/>
            <a:ext cx="3429000" cy="1901952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3" name="ตัวแทนรูปภาพ 2" descr="พื้นที่สำรองเปล่าสำหรับเพิ่มรูปภาพ คลิกบนพื้นที่สำรองแล้วเลือกรูปภาพที่คุณต้องการเพิ่ม"/>
          <p:cNvSpPr>
            <a:spLocks noGrp="1"/>
          </p:cNvSpPr>
          <p:nvPr>
            <p:ph type="pic" idx="1"/>
          </p:nvPr>
        </p:nvSpPr>
        <p:spPr>
          <a:xfrm>
            <a:off x="838198" y="685800"/>
            <a:ext cx="6400800" cy="5257800"/>
          </a:xfrm>
        </p:spPr>
        <p:txBody>
          <a:bodyPr rtlCol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th-TH"/>
              <a:t>คลิกไอคอนเพื่อเพิ่มรูปภาพ</a:t>
            </a:r>
            <a:endParaRPr lang="th-TH" dirty="0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8999" cy="1828800"/>
          </a:xfrm>
        </p:spPr>
        <p:txBody>
          <a:bodyPr rtlCol="0"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6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5" name="ตัวแทนวันที่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A9398B-F0D6-42DC-A1DC-76C87A1EDE27}" type="datetime1">
              <a:rPr lang="th-TH" smtClean="0"/>
              <a:t>18/04/60</a:t>
            </a:fld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2527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สี่เหลี่ยมผืนผ้า 6"/>
          <p:cNvSpPr/>
          <p:nvPr userDrawn="1"/>
        </p:nvSpPr>
        <p:spPr bwMode="invGray">
          <a:xfrm>
            <a:off x="0" y="6492239"/>
            <a:ext cx="12188825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5" name="ตัวแทนท้ายกระดาษ 3"/>
          <p:cNvSpPr>
            <a:spLocks noGrp="1"/>
          </p:cNvSpPr>
          <p:nvPr>
            <p:ph type="ftr" sz="quarter" idx="3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>
                    <a:lumMod val="40000"/>
                    <a:lumOff val="6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4" name="ตัวแทนวันที่ 4"/>
          <p:cNvSpPr>
            <a:spLocks noGrp="1"/>
          </p:cNvSpPr>
          <p:nvPr>
            <p:ph type="dt" sz="half" idx="2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CD7BF525-AC02-443C-A451-6BD05800A754}" type="datetime1">
              <a:rPr lang="th-TH" smtClean="0"/>
              <a:t>18/04/60</a:t>
            </a:fld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B13333A4-2EF1-4B79-B68C-AB20E66B4822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155871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Leelawadee" panose="020B0502040204020203" pitchFamily="34" charset="-34"/>
          <a:ea typeface="+mj-ea"/>
          <a:cs typeface="Leelawadee" panose="020B0502040204020203" pitchFamily="34" charset="-34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US" sz="8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KMITL Residence</a:t>
            </a:r>
            <a:endParaRPr lang="th-TH" sz="8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fontScale="92500" lnSpcReduction="10000"/>
          </a:bodyPr>
          <a:lstStyle/>
          <a:p>
            <a:pPr rtl="0"/>
            <a:r>
              <a:rPr lang="en-US" sz="3200" dirty="0"/>
              <a:t>Group#8</a:t>
            </a:r>
            <a:endParaRPr lang="th-TH" sz="3200" dirty="0"/>
          </a:p>
        </p:txBody>
      </p:sp>
    </p:spTree>
    <p:extLst>
      <p:ext uri="{BB962C8B-B14F-4D97-AF65-F5344CB8AC3E}">
        <p14:creationId xmlns:p14="http://schemas.microsoft.com/office/powerpoint/2010/main" val="2142729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5224"/>
          </a:xfrm>
        </p:spPr>
        <p:txBody>
          <a:bodyPr rtlCol="0">
            <a:normAutofit/>
          </a:bodyPr>
          <a:lstStyle/>
          <a:p>
            <a:pPr algn="ctr"/>
            <a:r>
              <a:rPr lang="en-US" sz="7200" dirty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UI: Validation 1</a:t>
            </a:r>
            <a:endParaRPr lang="th-TH" sz="7200" dirty="0">
              <a:solidFill>
                <a:srgbClr val="00B05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980728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68923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5224"/>
          </a:xfrm>
        </p:spPr>
        <p:txBody>
          <a:bodyPr rtlCol="0">
            <a:normAutofit/>
          </a:bodyPr>
          <a:lstStyle/>
          <a:p>
            <a:pPr algn="ctr"/>
            <a:r>
              <a:rPr lang="en-US" sz="7200" dirty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UI: Validation 2</a:t>
            </a:r>
            <a:endParaRPr lang="th-TH" sz="7200" dirty="0">
              <a:solidFill>
                <a:srgbClr val="00B05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80728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6364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5224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60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Flow 1: Reservation</a:t>
            </a:r>
            <a:endParaRPr lang="th-TH" sz="54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" name="ชื่อเรื่อง 1"/>
          <p:cNvSpPr txBox="1">
            <a:spLocks/>
          </p:cNvSpPr>
          <p:nvPr/>
        </p:nvSpPr>
        <p:spPr>
          <a:xfrm>
            <a:off x="4007768" y="635494"/>
            <a:ext cx="4104456" cy="10194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Leelawadee" panose="020B0502040204020203" pitchFamily="34" charset="-34"/>
                <a:ea typeface="+mj-ea"/>
                <a:cs typeface="Leelawadee" panose="020B0502040204020203" pitchFamily="34" charset="-34"/>
              </a:defRPr>
            </a:lvl1pPr>
          </a:lstStyle>
          <a:p>
            <a:pPr algn="ctr"/>
            <a:r>
              <a:rPr lang="en-US" sz="4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UI: Validation</a:t>
            </a:r>
            <a:endParaRPr lang="en-US" sz="2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6" name="ลูกศรเชื่อมต่อแบบตรง 15"/>
          <p:cNvCxnSpPr/>
          <p:nvPr/>
        </p:nvCxnSpPr>
        <p:spPr>
          <a:xfrm>
            <a:off x="6059996" y="1654954"/>
            <a:ext cx="0" cy="792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ชื่อเรื่อง 1"/>
          <p:cNvSpPr txBox="1">
            <a:spLocks/>
          </p:cNvSpPr>
          <p:nvPr/>
        </p:nvSpPr>
        <p:spPr>
          <a:xfrm>
            <a:off x="4007768" y="2447042"/>
            <a:ext cx="4104456" cy="9361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Leelawadee" panose="020B0502040204020203" pitchFamily="34" charset="-34"/>
                <a:ea typeface="+mj-ea"/>
                <a:cs typeface="Leelawadee" panose="020B0502040204020203" pitchFamily="34" charset="-34"/>
              </a:defRPr>
            </a:lvl1pPr>
          </a:lstStyle>
          <a:p>
            <a:pPr algn="ctr"/>
            <a:r>
              <a:rPr lang="en-US" sz="4000" dirty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Reservation Service </a:t>
            </a:r>
          </a:p>
          <a:p>
            <a:pPr algn="ctr"/>
            <a:r>
              <a:rPr lang="en-US" sz="2800" dirty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API: add</a:t>
            </a:r>
            <a:endParaRPr lang="en-US" sz="2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1" name="ลูกศรเชื่อมต่อแบบตรง 10"/>
          <p:cNvCxnSpPr>
            <a:cxnSpLocks/>
          </p:cNvCxnSpPr>
          <p:nvPr/>
        </p:nvCxnSpPr>
        <p:spPr>
          <a:xfrm>
            <a:off x="7284132" y="2957879"/>
            <a:ext cx="1160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ชื่อเรื่อง 1"/>
          <p:cNvSpPr txBox="1">
            <a:spLocks/>
          </p:cNvSpPr>
          <p:nvPr/>
        </p:nvSpPr>
        <p:spPr>
          <a:xfrm>
            <a:off x="7897722" y="2602328"/>
            <a:ext cx="4104456" cy="7083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Leelawadee" panose="020B0502040204020203" pitchFamily="34" charset="-34"/>
                <a:ea typeface="+mj-ea"/>
                <a:cs typeface="Leelawadee" panose="020B0502040204020203" pitchFamily="34" charset="-34"/>
              </a:defRPr>
            </a:lvl1pPr>
          </a:lstStyle>
          <a:p>
            <a:pPr algn="ctr"/>
            <a:r>
              <a:rPr lang="en-US" sz="4000" dirty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Table: reservation</a:t>
            </a: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3322022"/>
            <a:ext cx="7776864" cy="353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783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5224"/>
          </a:xfrm>
        </p:spPr>
        <p:txBody>
          <a:bodyPr rtlCol="0">
            <a:normAutofit/>
          </a:bodyPr>
          <a:lstStyle/>
          <a:p>
            <a:pPr algn="ctr"/>
            <a:r>
              <a:rPr lang="en-US" sz="7200" dirty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UI: Reservation Success</a:t>
            </a:r>
            <a:endParaRPr lang="th-TH" sz="66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0872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709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5224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60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Flow 1: Reservation</a:t>
            </a:r>
            <a:endParaRPr lang="th-TH" sz="54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" name="ชื่อเรื่อง 1"/>
          <p:cNvSpPr txBox="1">
            <a:spLocks/>
          </p:cNvSpPr>
          <p:nvPr/>
        </p:nvSpPr>
        <p:spPr>
          <a:xfrm>
            <a:off x="4006246" y="742086"/>
            <a:ext cx="4104456" cy="101946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Leelawadee" panose="020B0502040204020203" pitchFamily="34" charset="-34"/>
                <a:ea typeface="+mj-ea"/>
                <a:cs typeface="Leelawadee" panose="020B0502040204020203" pitchFamily="34" charset="-34"/>
              </a:defRPr>
            </a:lvl1pPr>
          </a:lstStyle>
          <a:p>
            <a:pPr algn="ctr"/>
            <a:r>
              <a:rPr lang="en-US" sz="4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Reservation Service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API: add</a:t>
            </a:r>
            <a:endParaRPr lang="en-US" sz="2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6" name="ลูกศรเชื่อมต่อแบบตรง 15"/>
          <p:cNvCxnSpPr/>
          <p:nvPr/>
        </p:nvCxnSpPr>
        <p:spPr>
          <a:xfrm>
            <a:off x="6058474" y="1761546"/>
            <a:ext cx="0" cy="792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ชื่อเรื่อง 1"/>
          <p:cNvSpPr txBox="1">
            <a:spLocks/>
          </p:cNvSpPr>
          <p:nvPr/>
        </p:nvSpPr>
        <p:spPr>
          <a:xfrm>
            <a:off x="4006246" y="2553634"/>
            <a:ext cx="4104456" cy="9361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Leelawadee" panose="020B0502040204020203" pitchFamily="34" charset="-34"/>
                <a:ea typeface="+mj-ea"/>
                <a:cs typeface="Leelawadee" panose="020B0502040204020203" pitchFamily="34" charset="-34"/>
              </a:defRPr>
            </a:lvl1pPr>
          </a:lstStyle>
          <a:p>
            <a:pPr algn="ctr"/>
            <a:r>
              <a:rPr lang="en-US" sz="4000" dirty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Email Service </a:t>
            </a:r>
          </a:p>
          <a:p>
            <a:pPr algn="ctr"/>
            <a:r>
              <a:rPr lang="en-US" sz="2800" dirty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API: </a:t>
            </a:r>
            <a:r>
              <a:rPr lang="en-US" sz="2800" dirty="0" err="1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sendmail</a:t>
            </a:r>
            <a:endParaRPr lang="en-US" sz="2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1" name="ลูกศรเชื่อมต่อแบบตรง 10"/>
          <p:cNvCxnSpPr>
            <a:cxnSpLocks/>
          </p:cNvCxnSpPr>
          <p:nvPr/>
        </p:nvCxnSpPr>
        <p:spPr>
          <a:xfrm>
            <a:off x="7282610" y="3064471"/>
            <a:ext cx="1160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ชื่อเรื่อง 1"/>
          <p:cNvSpPr txBox="1">
            <a:spLocks/>
          </p:cNvSpPr>
          <p:nvPr/>
        </p:nvSpPr>
        <p:spPr>
          <a:xfrm>
            <a:off x="7896200" y="2708920"/>
            <a:ext cx="4104456" cy="7083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Leelawadee" panose="020B0502040204020203" pitchFamily="34" charset="-34"/>
                <a:ea typeface="+mj-ea"/>
                <a:cs typeface="Leelawadee" panose="020B0502040204020203" pitchFamily="34" charset="-34"/>
              </a:defRPr>
            </a:lvl1pPr>
          </a:lstStyle>
          <a:p>
            <a:pPr algn="ctr"/>
            <a:r>
              <a:rPr lang="en-US" sz="4000" dirty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Table: reservation</a:t>
            </a: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020" y="3417283"/>
            <a:ext cx="8468907" cy="38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817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5224"/>
          </a:xfrm>
        </p:spPr>
        <p:txBody>
          <a:bodyPr rtlCol="0">
            <a:normAutofit/>
          </a:bodyPr>
          <a:lstStyle/>
          <a:p>
            <a:pPr algn="ctr"/>
            <a:r>
              <a:rPr lang="en-US" sz="7200" dirty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UI: Reservation Confirmed</a:t>
            </a:r>
            <a:endParaRPr lang="th-TH" sz="66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980728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09512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5224"/>
          </a:xfrm>
        </p:spPr>
        <p:txBody>
          <a:bodyPr rtlCol="0">
            <a:normAutofit/>
          </a:bodyPr>
          <a:lstStyle/>
          <a:p>
            <a:pPr algn="ctr"/>
            <a:r>
              <a:rPr lang="en-US" sz="7200" dirty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UI: Reservation Cancelled</a:t>
            </a:r>
            <a:endParaRPr lang="th-TH" sz="66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80728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8286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415480" y="3501008"/>
            <a:ext cx="9601200" cy="1838519"/>
          </a:xfrm>
        </p:spPr>
        <p:txBody>
          <a:bodyPr rtlCol="0"/>
          <a:lstStyle/>
          <a:p>
            <a:pPr algn="ctr" rtl="0"/>
            <a:r>
              <a:rPr lang="en-US" dirty="0"/>
              <a:t>Q&amp;A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78379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33603"/>
            <a:ext cx="10515600" cy="1145224"/>
          </a:xfrm>
        </p:spPr>
        <p:txBody>
          <a:bodyPr rtlCol="0">
            <a:normAutofit/>
          </a:bodyPr>
          <a:lstStyle/>
          <a:p>
            <a:pPr rtl="0"/>
            <a:r>
              <a:rPr lang="en-US" sz="72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Agenda</a:t>
            </a:r>
            <a:endParaRPr lang="th-TH" sz="66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ตัวแทนเนื้อหา 4"/>
          <p:cNvSpPr>
            <a:spLocks noGrp="1"/>
          </p:cNvSpPr>
          <p:nvPr>
            <p:ph idx="1"/>
          </p:nvPr>
        </p:nvSpPr>
        <p:spPr>
          <a:xfrm>
            <a:off x="838200" y="1194850"/>
            <a:ext cx="11162456" cy="525848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UI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Services</a:t>
            </a:r>
          </a:p>
          <a:p>
            <a:pPr lvl="2"/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APIs</a:t>
            </a:r>
          </a:p>
          <a:p>
            <a:pPr lvl="3"/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Endpoint name</a:t>
            </a:r>
          </a:p>
          <a:p>
            <a:pPr lvl="3"/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Request format</a:t>
            </a:r>
          </a:p>
          <a:p>
            <a:pPr lvl="3"/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Response format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Database</a:t>
            </a:r>
          </a:p>
        </p:txBody>
      </p:sp>
      <p:pic>
        <p:nvPicPr>
          <p:cNvPr id="15" name="รูปภาพ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280" y="1194850"/>
            <a:ext cx="3724348" cy="549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19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/>
          <p:cNvSpPr>
            <a:spLocks noGrp="1"/>
          </p:cNvSpPr>
          <p:nvPr>
            <p:ph type="title"/>
          </p:nvPr>
        </p:nvSpPr>
        <p:spPr>
          <a:xfrm>
            <a:off x="7752184" y="13930"/>
            <a:ext cx="4127368" cy="1145224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72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 Features</a:t>
            </a:r>
            <a:endParaRPr lang="th-TH" sz="66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0" name="รูปภาพ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"/>
            <a:ext cx="7461921" cy="6858000"/>
          </a:xfrm>
          <a:prstGeom prst="rect">
            <a:avLst/>
          </a:prstGeom>
        </p:spPr>
      </p:pic>
      <p:sp>
        <p:nvSpPr>
          <p:cNvPr id="13" name="กล่องข้อความ 12"/>
          <p:cNvSpPr txBox="1"/>
          <p:nvPr/>
        </p:nvSpPr>
        <p:spPr>
          <a:xfrm>
            <a:off x="191344" y="404664"/>
            <a:ext cx="3960440" cy="1384995"/>
          </a:xfrm>
          <a:prstGeom prst="rect">
            <a:avLst/>
          </a:prstGeom>
          <a:solidFill>
            <a:srgbClr val="FDC00F"/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Room Finding</a:t>
            </a:r>
          </a:p>
          <a:p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Relax a sensational room in the best hotel of </a:t>
            </a:r>
            <a:r>
              <a:rPr lang="en-US" sz="2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ladkrabang</a:t>
            </a:r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district.</a:t>
            </a:r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4" name="กล่องข้อความ 13"/>
          <p:cNvSpPr txBox="1"/>
          <p:nvPr/>
        </p:nvSpPr>
        <p:spPr>
          <a:xfrm>
            <a:off x="3359696" y="2737180"/>
            <a:ext cx="3960440" cy="1384995"/>
          </a:xfrm>
          <a:prstGeom prst="rect">
            <a:avLst/>
          </a:prstGeom>
          <a:solidFill>
            <a:srgbClr val="5DC1D0"/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Hotel Booking</a:t>
            </a:r>
          </a:p>
          <a:p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Easily book hotel rooms at the best real-time rates.</a:t>
            </a:r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5" name="กล่องข้อความ 14"/>
          <p:cNvSpPr txBox="1"/>
          <p:nvPr/>
        </p:nvSpPr>
        <p:spPr>
          <a:xfrm>
            <a:off x="214670" y="4941168"/>
            <a:ext cx="3960440" cy="1384995"/>
          </a:xfrm>
          <a:prstGeom prst="rect">
            <a:avLst/>
          </a:prstGeom>
          <a:solidFill>
            <a:srgbClr val="F67A3C"/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News</a:t>
            </a:r>
          </a:p>
          <a:p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 source and distribution point for the latest news in KMITL Residence.</a:t>
            </a:r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6" name="กล่องข้อความ 15"/>
          <p:cNvSpPr txBox="1"/>
          <p:nvPr/>
        </p:nvSpPr>
        <p:spPr>
          <a:xfrm>
            <a:off x="1750740" y="6472206"/>
            <a:ext cx="3960440" cy="307777"/>
          </a:xfrm>
          <a:prstGeom prst="rect">
            <a:avLst/>
          </a:prstGeom>
          <a:solidFill>
            <a:srgbClr val="F67A3C"/>
          </a:solidFill>
        </p:spPr>
        <p:txBody>
          <a:bodyPr wrap="square" rtlCol="0">
            <a:spAutoFit/>
          </a:bodyPr>
          <a:lstStyle/>
          <a:p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0048629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5224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60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Flow 1: Reservation</a:t>
            </a:r>
            <a:endParaRPr lang="th-TH" sz="54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9" name="ชื่อเรื่อง 1"/>
          <p:cNvSpPr txBox="1">
            <a:spLocks/>
          </p:cNvSpPr>
          <p:nvPr/>
        </p:nvSpPr>
        <p:spPr>
          <a:xfrm>
            <a:off x="4151784" y="856925"/>
            <a:ext cx="3623048" cy="7851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Leelawadee" panose="020B0502040204020203" pitchFamily="34" charset="-34"/>
                <a:ea typeface="+mj-ea"/>
                <a:cs typeface="Leelawadee" panose="020B0502040204020203" pitchFamily="34" charset="-34"/>
              </a:defRPr>
            </a:lvl1pPr>
          </a:lstStyle>
          <a:p>
            <a:pPr algn="ctr"/>
            <a:r>
              <a:rPr lang="en-US" sz="4000" dirty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UI: Check Availability</a:t>
            </a:r>
            <a:endParaRPr lang="th-TH" sz="4000" dirty="0">
              <a:solidFill>
                <a:srgbClr val="00B05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8881986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/>
          <p:cNvSpPr>
            <a:spLocks noGrp="1"/>
          </p:cNvSpPr>
          <p:nvPr>
            <p:ph type="title"/>
          </p:nvPr>
        </p:nvSpPr>
        <p:spPr>
          <a:xfrm>
            <a:off x="191344" y="0"/>
            <a:ext cx="4127368" cy="1145224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72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 Features</a:t>
            </a:r>
            <a:endParaRPr lang="th-TH" sz="66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680" y="5950"/>
            <a:ext cx="6858000" cy="6858000"/>
          </a:xfrm>
          <a:prstGeom prst="rect">
            <a:avLst/>
          </a:prstGeom>
        </p:spPr>
      </p:pic>
      <p:sp>
        <p:nvSpPr>
          <p:cNvPr id="6" name="กล่องข้อความ 5"/>
          <p:cNvSpPr txBox="1"/>
          <p:nvPr/>
        </p:nvSpPr>
        <p:spPr>
          <a:xfrm>
            <a:off x="5447928" y="452726"/>
            <a:ext cx="3960440" cy="1384995"/>
          </a:xfrm>
          <a:prstGeom prst="rect">
            <a:avLst/>
          </a:prstGeom>
          <a:solidFill>
            <a:srgbClr val="5DC1D0"/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Online Payment</a:t>
            </a:r>
          </a:p>
          <a:p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Secure online payment processing services through credit card and internet banking.</a:t>
            </a:r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5417434" y="2636912"/>
            <a:ext cx="3545632" cy="1384995"/>
          </a:xfrm>
          <a:prstGeom prst="rect">
            <a:avLst/>
          </a:prstGeom>
          <a:solidFill>
            <a:srgbClr val="F27729"/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Guest Review</a:t>
            </a:r>
          </a:p>
          <a:p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More feedback with review express of KMITL Residence.</a:t>
            </a:r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กล่องข้อความ 8"/>
          <p:cNvSpPr txBox="1"/>
          <p:nvPr/>
        </p:nvSpPr>
        <p:spPr>
          <a:xfrm>
            <a:off x="5655332" y="4941168"/>
            <a:ext cx="3545632" cy="1384995"/>
          </a:xfrm>
          <a:prstGeom prst="rect">
            <a:avLst/>
          </a:prstGeom>
          <a:solidFill>
            <a:srgbClr val="696C97"/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Summary</a:t>
            </a:r>
          </a:p>
          <a:p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Analyze summary transactional data by our staffs.</a:t>
            </a:r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กล่องข้อความ 10"/>
          <p:cNvSpPr txBox="1"/>
          <p:nvPr/>
        </p:nvSpPr>
        <p:spPr>
          <a:xfrm>
            <a:off x="5447928" y="6417851"/>
            <a:ext cx="3545632" cy="307777"/>
          </a:xfrm>
          <a:prstGeom prst="rect">
            <a:avLst/>
          </a:prstGeom>
          <a:solidFill>
            <a:srgbClr val="696C97"/>
          </a:solidFill>
        </p:spPr>
        <p:txBody>
          <a:bodyPr wrap="square" rtlCol="0">
            <a:spAutoFit/>
          </a:bodyPr>
          <a:lstStyle/>
          <a:p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68998652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5224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72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 Services</a:t>
            </a:r>
            <a:endParaRPr lang="th-TH" sz="66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ตัวแทนเนื้อหา 4"/>
          <p:cNvSpPr>
            <a:spLocks noGrp="1"/>
          </p:cNvSpPr>
          <p:nvPr>
            <p:ph idx="1"/>
          </p:nvPr>
        </p:nvSpPr>
        <p:spPr>
          <a:xfrm>
            <a:off x="838200" y="1194850"/>
            <a:ext cx="11162456" cy="525848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Room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Reservation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Email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User Service</a:t>
            </a:r>
          </a:p>
        </p:txBody>
      </p:sp>
      <p:pic>
        <p:nvPicPr>
          <p:cNvPr id="12" name="รูปภาพ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2924944"/>
            <a:ext cx="2960491" cy="296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45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5224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72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 Services </a:t>
            </a:r>
            <a:r>
              <a:rPr lang="en-US" sz="54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(Room Service)</a:t>
            </a:r>
            <a:endParaRPr lang="th-TH" sz="66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30" y="1988840"/>
            <a:ext cx="8516539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17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5224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72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 Services </a:t>
            </a:r>
            <a:r>
              <a:rPr lang="en-US" sz="54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(Room Service)</a:t>
            </a:r>
            <a:endParaRPr lang="th-TH" sz="66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626" y="1052736"/>
            <a:ext cx="6782747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6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5224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72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 Services </a:t>
            </a:r>
            <a:r>
              <a:rPr lang="en-US" sz="54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(Room Service)</a:t>
            </a:r>
            <a:endParaRPr lang="th-TH" sz="66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494" y="2204864"/>
            <a:ext cx="8507012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0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5224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72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 Services </a:t>
            </a:r>
            <a:r>
              <a:rPr lang="en-US" sz="54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(Room Service)</a:t>
            </a:r>
            <a:endParaRPr lang="th-TH" sz="66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863" y="1268760"/>
            <a:ext cx="6792273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5224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72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 Services </a:t>
            </a:r>
            <a:r>
              <a:rPr lang="en-US" sz="54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(Room Service)</a:t>
            </a:r>
            <a:endParaRPr lang="th-TH" sz="66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967" y="1340768"/>
            <a:ext cx="8526065" cy="2248214"/>
          </a:xfrm>
          <a:prstGeom prst="rect">
            <a:avLst/>
          </a:prstGeom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662" y="4077072"/>
            <a:ext cx="8516539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3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5224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72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 Services </a:t>
            </a:r>
            <a:r>
              <a:rPr lang="en-US" sz="54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(Reservation Service)</a:t>
            </a:r>
            <a:endParaRPr lang="th-TH" sz="66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494" y="1113986"/>
            <a:ext cx="8545118" cy="1638529"/>
          </a:xfrm>
          <a:prstGeom prst="rect">
            <a:avLst/>
          </a:prstGeom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494" y="2924944"/>
            <a:ext cx="8478433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7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5224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72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 Services </a:t>
            </a:r>
            <a:r>
              <a:rPr lang="en-US" sz="54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(Reservation Service)</a:t>
            </a:r>
            <a:endParaRPr lang="th-TH" sz="66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178" y="980728"/>
            <a:ext cx="7649643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8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5224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72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 Services </a:t>
            </a:r>
            <a:r>
              <a:rPr lang="en-US" sz="54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(Reservation Service)</a:t>
            </a:r>
            <a:endParaRPr lang="th-TH" sz="66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541" y="1131228"/>
            <a:ext cx="8497486" cy="1676634"/>
          </a:xfrm>
          <a:prstGeom prst="rect">
            <a:avLst/>
          </a:prstGeom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257" y="2996952"/>
            <a:ext cx="8497486" cy="1600423"/>
          </a:xfrm>
          <a:prstGeom prst="rect">
            <a:avLst/>
          </a:prstGeom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30" y="4805346"/>
            <a:ext cx="8516539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52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1113183"/>
            <a:ext cx="9144000" cy="5715000"/>
          </a:xfrm>
          <a:prstGeom prst="rect">
            <a:avLst/>
          </a:prstGeom>
        </p:spPr>
      </p:pic>
      <p:sp>
        <p:nvSpPr>
          <p:cNvPr id="9" name="ชื่อเรื่อง 1"/>
          <p:cNvSpPr txBox="1">
            <a:spLocks/>
          </p:cNvSpPr>
          <p:nvPr/>
        </p:nvSpPr>
        <p:spPr>
          <a:xfrm>
            <a:off x="0" y="0"/>
            <a:ext cx="12192000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Leelawadee" panose="020B0502040204020203" pitchFamily="34" charset="-34"/>
                <a:ea typeface="+mj-ea"/>
                <a:cs typeface="Leelawadee" panose="020B0502040204020203" pitchFamily="34" charset="-34"/>
              </a:defRPr>
            </a:lvl1pPr>
          </a:lstStyle>
          <a:p>
            <a:pPr algn="ctr"/>
            <a:r>
              <a:rPr lang="en-US" sz="7200" dirty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UI: Check Availability</a:t>
            </a:r>
            <a:endParaRPr lang="th-TH" sz="7200" dirty="0">
              <a:solidFill>
                <a:srgbClr val="00B05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05178363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5224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72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 Services </a:t>
            </a:r>
            <a:r>
              <a:rPr lang="en-US" sz="54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(Email Service)</a:t>
            </a:r>
            <a:endParaRPr lang="th-TH" sz="66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635" y="1412776"/>
            <a:ext cx="9792730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7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5224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72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 Services </a:t>
            </a:r>
            <a:r>
              <a:rPr lang="en-US" sz="54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(User Service)</a:t>
            </a:r>
            <a:endParaRPr lang="th-TH" sz="66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85" y="1412776"/>
            <a:ext cx="10076630" cy="485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7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5224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72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 Services </a:t>
            </a:r>
            <a:r>
              <a:rPr lang="en-US" sz="54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(User Service)</a:t>
            </a:r>
            <a:endParaRPr lang="th-TH" sz="66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09" y="1844824"/>
            <a:ext cx="10803382" cy="379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31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5224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72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 Services </a:t>
            </a:r>
            <a:r>
              <a:rPr lang="en-US" sz="54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(User Service)</a:t>
            </a:r>
            <a:endParaRPr lang="th-TH" sz="66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11" y="2420888"/>
            <a:ext cx="10868578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2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5224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72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 Services </a:t>
            </a:r>
            <a:r>
              <a:rPr lang="en-US" sz="54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(User Service)</a:t>
            </a:r>
            <a:endParaRPr lang="th-TH" sz="66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59" y="1916832"/>
            <a:ext cx="11369481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44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/>
          <p:cNvSpPr>
            <a:spLocks noGrp="1"/>
          </p:cNvSpPr>
          <p:nvPr>
            <p:ph type="title"/>
          </p:nvPr>
        </p:nvSpPr>
        <p:spPr>
          <a:xfrm>
            <a:off x="191344" y="0"/>
            <a:ext cx="4127368" cy="1145224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72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4. Database</a:t>
            </a:r>
            <a:endParaRPr lang="th-TH" sz="66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551" y="-2029"/>
            <a:ext cx="7604449" cy="6858000"/>
          </a:xfrm>
          <a:prstGeom prst="rect">
            <a:avLst/>
          </a:prstGeom>
        </p:spPr>
      </p:pic>
      <p:sp>
        <p:nvSpPr>
          <p:cNvPr id="4" name="ชื่อเรื่อง 1"/>
          <p:cNvSpPr txBox="1">
            <a:spLocks/>
          </p:cNvSpPr>
          <p:nvPr/>
        </p:nvSpPr>
        <p:spPr>
          <a:xfrm>
            <a:off x="-1" y="2281747"/>
            <a:ext cx="4587551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Leelawadee" panose="020B0502040204020203" pitchFamily="34" charset="-34"/>
                <a:ea typeface="+mj-ea"/>
                <a:cs typeface="Leelawadee" panose="020B0502040204020203" pitchFamily="34" charset="-34"/>
              </a:defRPr>
            </a:lvl1pPr>
          </a:lstStyle>
          <a:p>
            <a:pPr algn="ctr"/>
            <a:r>
              <a:rPr lang="en-US" sz="4000" dirty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Reservation Service</a:t>
            </a:r>
            <a:endParaRPr lang="th-TH" sz="3600" dirty="0">
              <a:solidFill>
                <a:srgbClr val="00B05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72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/>
          <p:cNvSpPr>
            <a:spLocks noGrp="1"/>
          </p:cNvSpPr>
          <p:nvPr>
            <p:ph type="title"/>
          </p:nvPr>
        </p:nvSpPr>
        <p:spPr>
          <a:xfrm>
            <a:off x="191344" y="0"/>
            <a:ext cx="4127368" cy="1145224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72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4. Database</a:t>
            </a:r>
            <a:endParaRPr lang="th-TH" sz="66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402" y="0"/>
            <a:ext cx="7096125" cy="6858000"/>
          </a:xfrm>
          <a:prstGeom prst="rect">
            <a:avLst/>
          </a:prstGeom>
        </p:spPr>
      </p:pic>
      <p:sp>
        <p:nvSpPr>
          <p:cNvPr id="7" name="ชื่อเรื่อง 1"/>
          <p:cNvSpPr txBox="1">
            <a:spLocks/>
          </p:cNvSpPr>
          <p:nvPr/>
        </p:nvSpPr>
        <p:spPr>
          <a:xfrm>
            <a:off x="-1" y="2281747"/>
            <a:ext cx="4587551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Leelawadee" panose="020B0502040204020203" pitchFamily="34" charset="-34"/>
                <a:ea typeface="+mj-ea"/>
                <a:cs typeface="Leelawadee" panose="020B0502040204020203" pitchFamily="34" charset="-34"/>
              </a:defRPr>
            </a:lvl1pPr>
          </a:lstStyle>
          <a:p>
            <a:pPr algn="ctr"/>
            <a:r>
              <a:rPr lang="en-US" sz="4000" dirty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Room Service</a:t>
            </a:r>
            <a:endParaRPr lang="th-TH" sz="3600" dirty="0">
              <a:solidFill>
                <a:srgbClr val="00B05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5678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/>
          <p:cNvSpPr>
            <a:spLocks noGrp="1"/>
          </p:cNvSpPr>
          <p:nvPr>
            <p:ph type="title"/>
          </p:nvPr>
        </p:nvSpPr>
        <p:spPr>
          <a:xfrm>
            <a:off x="191344" y="0"/>
            <a:ext cx="4127368" cy="1145224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72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4. Database</a:t>
            </a:r>
            <a:endParaRPr lang="th-TH" sz="66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361" y="-19264"/>
            <a:ext cx="7248639" cy="6877264"/>
          </a:xfrm>
          <a:prstGeom prst="rect">
            <a:avLst/>
          </a:prstGeom>
        </p:spPr>
      </p:pic>
      <p:sp>
        <p:nvSpPr>
          <p:cNvPr id="6" name="ชื่อเรื่อง 1"/>
          <p:cNvSpPr txBox="1">
            <a:spLocks/>
          </p:cNvSpPr>
          <p:nvPr/>
        </p:nvSpPr>
        <p:spPr>
          <a:xfrm>
            <a:off x="-1" y="2281747"/>
            <a:ext cx="4587551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Leelawadee" panose="020B0502040204020203" pitchFamily="34" charset="-34"/>
                <a:ea typeface="+mj-ea"/>
                <a:cs typeface="Leelawadee" panose="020B0502040204020203" pitchFamily="34" charset="-34"/>
              </a:defRPr>
            </a:lvl1pPr>
          </a:lstStyle>
          <a:p>
            <a:pPr algn="ctr"/>
            <a:r>
              <a:rPr lang="en-US" sz="4000" dirty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User Service</a:t>
            </a:r>
            <a:endParaRPr lang="th-TH" sz="3600" dirty="0">
              <a:solidFill>
                <a:srgbClr val="00B05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1554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1052736"/>
            <a:ext cx="9144000" cy="5715000"/>
          </a:xfrm>
          <a:prstGeom prst="rect">
            <a:avLst/>
          </a:prstGeom>
        </p:spPr>
      </p:pic>
      <p:sp>
        <p:nvSpPr>
          <p:cNvPr id="6" name="ชื่อเรื่อง 1"/>
          <p:cNvSpPr txBox="1">
            <a:spLocks/>
          </p:cNvSpPr>
          <p:nvPr/>
        </p:nvSpPr>
        <p:spPr>
          <a:xfrm>
            <a:off x="0" y="0"/>
            <a:ext cx="12192000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Leelawadee" panose="020B0502040204020203" pitchFamily="34" charset="-34"/>
                <a:ea typeface="+mj-ea"/>
                <a:cs typeface="Leelawadee" panose="020B0502040204020203" pitchFamily="34" charset="-34"/>
              </a:defRPr>
            </a:lvl1pPr>
          </a:lstStyle>
          <a:p>
            <a:pPr algn="ctr"/>
            <a:r>
              <a:rPr lang="en-US" sz="7200" dirty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UI: Check Availability</a:t>
            </a:r>
            <a:endParaRPr lang="th-TH" sz="7200" dirty="0">
              <a:solidFill>
                <a:srgbClr val="00B05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9728322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5224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60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Flow 1: Reservation</a:t>
            </a:r>
            <a:endParaRPr lang="th-TH" sz="54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0" name="ชื่อเรื่อง 1"/>
          <p:cNvSpPr txBox="1">
            <a:spLocks/>
          </p:cNvSpPr>
          <p:nvPr/>
        </p:nvSpPr>
        <p:spPr>
          <a:xfrm>
            <a:off x="8568952" y="3252432"/>
            <a:ext cx="3623048" cy="7851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Leelawadee" panose="020B0502040204020203" pitchFamily="34" charset="-34"/>
                <a:ea typeface="+mj-ea"/>
                <a:cs typeface="Leelawadee" panose="020B0502040204020203" pitchFamily="34" charset="-34"/>
              </a:defRPr>
            </a:lvl1pPr>
          </a:lstStyle>
          <a:p>
            <a:pPr algn="ctr"/>
            <a:r>
              <a:rPr lang="en-US" sz="4000" dirty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Table: reservation</a:t>
            </a:r>
            <a:endParaRPr lang="th-TH" sz="4000" dirty="0">
              <a:solidFill>
                <a:srgbClr val="00B05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" name="ชื่อเรื่อง 1"/>
          <p:cNvSpPr txBox="1">
            <a:spLocks/>
          </p:cNvSpPr>
          <p:nvPr/>
        </p:nvSpPr>
        <p:spPr>
          <a:xfrm>
            <a:off x="3911080" y="2349148"/>
            <a:ext cx="4104456" cy="28803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Leelawadee" panose="020B0502040204020203" pitchFamily="34" charset="-34"/>
                <a:ea typeface="+mj-ea"/>
                <a:cs typeface="Leelawadee" panose="020B0502040204020203" pitchFamily="34" charset="-34"/>
              </a:defRPr>
            </a:lvl1pPr>
          </a:lstStyle>
          <a:p>
            <a:pPr algn="ctr"/>
            <a:r>
              <a:rPr lang="en-US" sz="4000" dirty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Reservation Service </a:t>
            </a:r>
          </a:p>
          <a:p>
            <a:pPr algn="ctr"/>
            <a:r>
              <a:rPr lang="en-US" sz="2800" dirty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API: </a:t>
            </a:r>
            <a:r>
              <a:rPr lang="en-US" sz="2800" dirty="0" err="1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availableSearch</a:t>
            </a:r>
            <a:endParaRPr lang="en-US" sz="2800" dirty="0">
              <a:solidFill>
                <a:srgbClr val="00B05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checkin</a:t>
            </a:r>
            <a:endParaRPr lang="en-US" sz="2400" dirty="0">
              <a:solidFill>
                <a:srgbClr val="00B05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checkout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adult</a:t>
            </a:r>
          </a:p>
          <a:p>
            <a:endParaRPr lang="en-US" sz="2600" dirty="0">
              <a:solidFill>
                <a:srgbClr val="00B05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 algn="ctr"/>
            <a:endParaRPr lang="en-US" sz="2400" dirty="0">
              <a:solidFill>
                <a:srgbClr val="00B05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6" name="ลูกศรเชื่อมต่อแบบตรง 15"/>
          <p:cNvCxnSpPr/>
          <p:nvPr/>
        </p:nvCxnSpPr>
        <p:spPr>
          <a:xfrm>
            <a:off x="5769294" y="1642109"/>
            <a:ext cx="0" cy="792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รูปภาพ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94382"/>
            <a:ext cx="12192000" cy="2463009"/>
          </a:xfrm>
          <a:prstGeom prst="rect">
            <a:avLst/>
          </a:prstGeom>
        </p:spPr>
      </p:pic>
      <p:cxnSp>
        <p:nvCxnSpPr>
          <p:cNvPr id="7" name="ลูกศรเชื่อมต่อแบบตรง 6"/>
          <p:cNvCxnSpPr>
            <a:cxnSpLocks/>
          </p:cNvCxnSpPr>
          <p:nvPr/>
        </p:nvCxnSpPr>
        <p:spPr>
          <a:xfrm>
            <a:off x="7774832" y="3645024"/>
            <a:ext cx="10081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ชื่อเรื่อง 1"/>
          <p:cNvSpPr txBox="1">
            <a:spLocks/>
          </p:cNvSpPr>
          <p:nvPr/>
        </p:nvSpPr>
        <p:spPr>
          <a:xfrm>
            <a:off x="4304184" y="1009325"/>
            <a:ext cx="3623048" cy="7851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Leelawadee" panose="020B0502040204020203" pitchFamily="34" charset="-34"/>
                <a:ea typeface="+mj-ea"/>
                <a:cs typeface="Leelawadee" panose="020B0502040204020203" pitchFamily="34" charset="-34"/>
              </a:defRPr>
            </a:lvl1pPr>
          </a:lstStyle>
          <a:p>
            <a:pPr algn="ctr"/>
            <a:r>
              <a:rPr lang="en-US" sz="4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UI: Check Availability</a:t>
            </a:r>
            <a:endParaRPr lang="th-TH" sz="40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756030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5224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60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Flow 1: Reservation</a:t>
            </a:r>
            <a:endParaRPr lang="th-TH" sz="54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" name="ชื่อเรื่อง 1"/>
          <p:cNvSpPr txBox="1">
            <a:spLocks/>
          </p:cNvSpPr>
          <p:nvPr/>
        </p:nvSpPr>
        <p:spPr>
          <a:xfrm>
            <a:off x="4043772" y="1106615"/>
            <a:ext cx="4104456" cy="101946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Leelawadee" panose="020B0502040204020203" pitchFamily="34" charset="-34"/>
                <a:ea typeface="+mj-ea"/>
                <a:cs typeface="Leelawadee" panose="020B0502040204020203" pitchFamily="34" charset="-34"/>
              </a:defRPr>
            </a:lvl1pPr>
          </a:lstStyle>
          <a:p>
            <a:pPr algn="ctr"/>
            <a:r>
              <a:rPr lang="en-US" sz="4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Reservation Service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API: </a:t>
            </a:r>
            <a:r>
              <a:rPr lang="en-US" sz="28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availableSearch</a:t>
            </a:r>
            <a:endParaRPr lang="en-US" sz="2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6" name="ลูกศรเชื่อมต่อแบบตรง 15"/>
          <p:cNvCxnSpPr/>
          <p:nvPr/>
        </p:nvCxnSpPr>
        <p:spPr>
          <a:xfrm>
            <a:off x="6096000" y="2126075"/>
            <a:ext cx="0" cy="792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ชื่อเรื่อง 1"/>
          <p:cNvSpPr txBox="1">
            <a:spLocks/>
          </p:cNvSpPr>
          <p:nvPr/>
        </p:nvSpPr>
        <p:spPr>
          <a:xfrm>
            <a:off x="4043772" y="2918163"/>
            <a:ext cx="4104456" cy="93610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Leelawadee" panose="020B0502040204020203" pitchFamily="34" charset="-34"/>
                <a:ea typeface="+mj-ea"/>
                <a:cs typeface="Leelawadee" panose="020B0502040204020203" pitchFamily="34" charset="-34"/>
              </a:defRPr>
            </a:lvl1pPr>
          </a:lstStyle>
          <a:p>
            <a:pPr algn="ctr"/>
            <a:r>
              <a:rPr lang="en-US" sz="4000" dirty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Room Service </a:t>
            </a:r>
          </a:p>
          <a:p>
            <a:pPr algn="ctr"/>
            <a:r>
              <a:rPr lang="en-US" sz="2800" dirty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API: type</a:t>
            </a:r>
            <a:endParaRPr lang="en-US" sz="2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1996"/>
            <a:ext cx="12192000" cy="2896004"/>
          </a:xfrm>
          <a:prstGeom prst="rect">
            <a:avLst/>
          </a:prstGeom>
        </p:spPr>
      </p:pic>
      <p:cxnSp>
        <p:nvCxnSpPr>
          <p:cNvPr id="11" name="ลูกศรเชื่อมต่อแบบตรง 10"/>
          <p:cNvCxnSpPr>
            <a:cxnSpLocks/>
          </p:cNvCxnSpPr>
          <p:nvPr/>
        </p:nvCxnSpPr>
        <p:spPr>
          <a:xfrm>
            <a:off x="7320136" y="3429000"/>
            <a:ext cx="1160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ชื่อเรื่อง 1"/>
          <p:cNvSpPr txBox="1">
            <a:spLocks/>
          </p:cNvSpPr>
          <p:nvPr/>
        </p:nvSpPr>
        <p:spPr>
          <a:xfrm>
            <a:off x="7933726" y="3073449"/>
            <a:ext cx="4104456" cy="7083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Leelawadee" panose="020B0502040204020203" pitchFamily="34" charset="-34"/>
                <a:ea typeface="+mj-ea"/>
                <a:cs typeface="Leelawadee" panose="020B0502040204020203" pitchFamily="34" charset="-34"/>
              </a:defRPr>
            </a:lvl1pPr>
          </a:lstStyle>
          <a:p>
            <a:pPr algn="ctr"/>
            <a:r>
              <a:rPr lang="en-US" sz="4000" dirty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Table: </a:t>
            </a:r>
            <a:r>
              <a:rPr lang="en-US" sz="4000" dirty="0" err="1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room_type</a:t>
            </a:r>
            <a:endParaRPr lang="en-US" sz="4000" dirty="0">
              <a:solidFill>
                <a:srgbClr val="00B05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352538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5224"/>
          </a:xfrm>
        </p:spPr>
        <p:txBody>
          <a:bodyPr rtlCol="0">
            <a:normAutofit/>
          </a:bodyPr>
          <a:lstStyle/>
          <a:p>
            <a:pPr algn="ctr"/>
            <a:r>
              <a:rPr lang="en-US" sz="7200" dirty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UI: Choose Room Type</a:t>
            </a:r>
            <a:endParaRPr lang="th-TH" sz="7200" dirty="0">
              <a:solidFill>
                <a:srgbClr val="00B05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980728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71488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5224"/>
          </a:xfrm>
        </p:spPr>
        <p:txBody>
          <a:bodyPr rtlCol="0">
            <a:normAutofit/>
          </a:bodyPr>
          <a:lstStyle/>
          <a:p>
            <a:pPr algn="ctr"/>
            <a:r>
              <a:rPr lang="en-US" sz="7200" dirty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UI: Personal Information</a:t>
            </a:r>
            <a:endParaRPr lang="th-TH" sz="7200" dirty="0">
              <a:solidFill>
                <a:srgbClr val="00B05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80728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2749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5224"/>
          </a:xfrm>
        </p:spPr>
        <p:txBody>
          <a:bodyPr rtlCol="0">
            <a:normAutofit/>
          </a:bodyPr>
          <a:lstStyle/>
          <a:p>
            <a:pPr algn="ctr"/>
            <a:r>
              <a:rPr lang="en-US" sz="7200" dirty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UI: Payment Information</a:t>
            </a:r>
            <a:endParaRPr lang="th-TH" sz="7200" dirty="0">
              <a:solidFill>
                <a:srgbClr val="00B05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52736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38342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ภาพร่างเมือง 16X9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669_TF03031010_TF03031010" id="{89FEC361-2F21-4DEE-8EB5-A4A5E997B889}" vid="{F5CA96AE-3409-4334-BD71-11456DABA823}"/>
    </a:ext>
  </a:extLst>
</a:theme>
</file>

<file path=ppt/theme/theme2.xml><?xml version="1.0" encoding="utf-8"?>
<a:theme xmlns:a="http://schemas.openxmlformats.org/drawingml/2006/main" name="ธีมของ Offic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ธีมของ Offic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พื้นหลังงานนำเสนอภาพร่างย่านธุรกิจในเมือง(จอกว้าง)</Template>
  <TotalTime>336</TotalTime>
  <Words>373</Words>
  <Application>Microsoft Office PowerPoint</Application>
  <PresentationFormat>แบบจอกว้าง</PresentationFormat>
  <Paragraphs>124</Paragraphs>
  <Slides>37</Slides>
  <Notes>37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5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37</vt:i4>
      </vt:variant>
    </vt:vector>
  </HeadingPairs>
  <TitlesOfParts>
    <vt:vector size="43" baseType="lpstr">
      <vt:lpstr>Arial</vt:lpstr>
      <vt:lpstr>Century Schoolbook</vt:lpstr>
      <vt:lpstr>DilleniaUPC</vt:lpstr>
      <vt:lpstr>Leelawadee</vt:lpstr>
      <vt:lpstr>TH Sarabun New</vt:lpstr>
      <vt:lpstr>ภาพร่างเมือง 16X9</vt:lpstr>
      <vt:lpstr>KMITL Residence</vt:lpstr>
      <vt:lpstr>Flow 1: Reservation</vt:lpstr>
      <vt:lpstr>งานนำเสนอ PowerPoint</vt:lpstr>
      <vt:lpstr>งานนำเสนอ PowerPoint</vt:lpstr>
      <vt:lpstr>Flow 1: Reservation</vt:lpstr>
      <vt:lpstr>Flow 1: Reservation</vt:lpstr>
      <vt:lpstr>UI: Choose Room Type</vt:lpstr>
      <vt:lpstr>UI: Personal Information</vt:lpstr>
      <vt:lpstr>UI: Payment Information</vt:lpstr>
      <vt:lpstr>UI: Validation 1</vt:lpstr>
      <vt:lpstr>UI: Validation 2</vt:lpstr>
      <vt:lpstr>Flow 1: Reservation</vt:lpstr>
      <vt:lpstr>UI: Reservation Success</vt:lpstr>
      <vt:lpstr>Flow 1: Reservation</vt:lpstr>
      <vt:lpstr>UI: Reservation Confirmed</vt:lpstr>
      <vt:lpstr>UI: Reservation Cancelled</vt:lpstr>
      <vt:lpstr>Q&amp;A</vt:lpstr>
      <vt:lpstr>Agenda</vt:lpstr>
      <vt:lpstr>1. Features</vt:lpstr>
      <vt:lpstr>1. Features</vt:lpstr>
      <vt:lpstr>3. Services</vt:lpstr>
      <vt:lpstr>3. Services (Room Service)</vt:lpstr>
      <vt:lpstr>3. Services (Room Service)</vt:lpstr>
      <vt:lpstr>3. Services (Room Service)</vt:lpstr>
      <vt:lpstr>3. Services (Room Service)</vt:lpstr>
      <vt:lpstr>3. Services (Room Service)</vt:lpstr>
      <vt:lpstr>3. Services (Reservation Service)</vt:lpstr>
      <vt:lpstr>3. Services (Reservation Service)</vt:lpstr>
      <vt:lpstr>3. Services (Reservation Service)</vt:lpstr>
      <vt:lpstr>3. Services (Email Service)</vt:lpstr>
      <vt:lpstr>3. Services (User Service)</vt:lpstr>
      <vt:lpstr>3. Services (User Service)</vt:lpstr>
      <vt:lpstr>3. Services (User Service)</vt:lpstr>
      <vt:lpstr>3. Services (User Service)</vt:lpstr>
      <vt:lpstr>4. Database</vt:lpstr>
      <vt:lpstr>4. Database</vt:lpstr>
      <vt:lpstr>4. Database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KMITL Residence</dc:title>
  <dc:creator>TytleSignals</dc:creator>
  <cp:lastModifiedBy>TytleSignals</cp:lastModifiedBy>
  <cp:revision>163</cp:revision>
  <dcterms:created xsi:type="dcterms:W3CDTF">2017-04-03T14:13:37Z</dcterms:created>
  <dcterms:modified xsi:type="dcterms:W3CDTF">2017-04-17T18:40:05Z</dcterms:modified>
</cp:coreProperties>
</file>